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Helvetica Neue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iIOn8wzcSVnufZQZ77hNqHPzpM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Light-bold.fntdata"/><Relationship Id="rId10" Type="http://schemas.openxmlformats.org/officeDocument/2006/relationships/font" Target="fonts/HelveticaNeueLight-regular.fntdata"/><Relationship Id="rId13" Type="http://schemas.openxmlformats.org/officeDocument/2006/relationships/font" Target="fonts/HelveticaNeueLight-boldItalic.fntdata"/><Relationship Id="rId12" Type="http://schemas.openxmlformats.org/officeDocument/2006/relationships/font" Target="fonts/HelveticaNeue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f56e7514af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3f56e7514a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56e7514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3f56e7514a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"/>
          <p:cNvSpPr txBox="1"/>
          <p:nvPr>
            <p:ph idx="1" type="body"/>
          </p:nvPr>
        </p:nvSpPr>
        <p:spPr>
          <a:xfrm>
            <a:off x="304706" y="2238865"/>
            <a:ext cx="5793079" cy="13213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360000" spcFirstLastPara="1" rIns="91425" wrap="square" tIns="45700">
            <a:noAutofit/>
          </a:bodyPr>
          <a:lstStyle>
            <a:lvl1pPr indent="-228600" lvl="0" marL="457200" algn="l">
              <a:spcBef>
                <a:spcPts val="960"/>
              </a:spcBef>
              <a:spcAft>
                <a:spcPts val="0"/>
              </a:spcAft>
              <a:buClr>
                <a:srgbClr val="0077A2"/>
              </a:buClr>
              <a:buSzPts val="4800"/>
              <a:buNone/>
              <a:defRPr b="1" sz="4800">
                <a:solidFill>
                  <a:srgbClr val="0077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" name="Google Shape;10;p5"/>
          <p:cNvSpPr txBox="1"/>
          <p:nvPr>
            <p:ph idx="2" type="body"/>
          </p:nvPr>
        </p:nvSpPr>
        <p:spPr>
          <a:xfrm>
            <a:off x="304706" y="3629665"/>
            <a:ext cx="3026003" cy="403106"/>
          </a:xfrm>
          <a:prstGeom prst="rect">
            <a:avLst/>
          </a:prstGeom>
          <a:solidFill>
            <a:srgbClr val="1B1D2C"/>
          </a:solidFill>
          <a:ln>
            <a:noFill/>
          </a:ln>
        </p:spPr>
        <p:txBody>
          <a:bodyPr anchorCtr="0" anchor="t" bIns="45700" lIns="360000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algn="ctr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" name="Google Shape;11;p5" title="agnt_mcpcon_cn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700" y="-455749"/>
            <a:ext cx="4247824" cy="26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5"/>
          <p:cNvSpPr txBox="1"/>
          <p:nvPr/>
        </p:nvSpPr>
        <p:spPr>
          <a:xfrm>
            <a:off x="1251950" y="1298425"/>
            <a:ext cx="33447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>
                <a:solidFill>
                  <a:schemeClr val="lt1"/>
                </a:solidFill>
              </a:rPr>
              <a:t>Where the</a:t>
            </a:r>
            <a:r>
              <a:rPr b="1" lang="en-CA" sz="1200">
                <a:solidFill>
                  <a:schemeClr val="lt1"/>
                </a:solidFill>
              </a:rPr>
              <a:t> agentic stack</a:t>
            </a:r>
            <a:r>
              <a:rPr lang="en-CA" sz="1200">
                <a:solidFill>
                  <a:schemeClr val="lt1"/>
                </a:solidFill>
              </a:rPr>
              <a:t> is </a:t>
            </a:r>
            <a:r>
              <a:rPr b="1" lang="en-CA" sz="1200">
                <a:solidFill>
                  <a:schemeClr val="lt1"/>
                </a:solidFill>
              </a:rPr>
              <a:t>being built</a:t>
            </a:r>
            <a:r>
              <a:rPr lang="en-CA" sz="1200">
                <a:solidFill>
                  <a:schemeClr val="lt1"/>
                </a:solidFill>
              </a:rPr>
              <a:t>. 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/>
          <p:nvPr/>
        </p:nvSpPr>
        <p:spPr>
          <a:xfrm>
            <a:off x="0" y="826650"/>
            <a:ext cx="9144000" cy="406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6"/>
          <p:cNvSpPr txBox="1"/>
          <p:nvPr>
            <p:ph type="title"/>
          </p:nvPr>
        </p:nvSpPr>
        <p:spPr>
          <a:xfrm>
            <a:off x="229441" y="55168"/>
            <a:ext cx="8389903" cy="8007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" type="body"/>
          </p:nvPr>
        </p:nvSpPr>
        <p:spPr>
          <a:xfrm>
            <a:off x="451951" y="1200151"/>
            <a:ext cx="7280107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00ACD6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00ACD6"/>
              </a:buClr>
              <a:buSzPts val="2400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»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7" name="Google Shape;17;p6" title="agnt_mcpcon_cn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651" y="-220275"/>
            <a:ext cx="2078449" cy="1273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6"/>
          <p:cNvSpPr txBox="1"/>
          <p:nvPr/>
        </p:nvSpPr>
        <p:spPr>
          <a:xfrm>
            <a:off x="0" y="4887750"/>
            <a:ext cx="3300600" cy="2556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>
                <a:solidFill>
                  <a:schemeClr val="lt1"/>
                </a:solidFill>
              </a:rPr>
              <a:t>      Where the</a:t>
            </a:r>
            <a:r>
              <a:rPr b="1" lang="en-CA" sz="1200">
                <a:solidFill>
                  <a:schemeClr val="lt1"/>
                </a:solidFill>
              </a:rPr>
              <a:t> agentic stack</a:t>
            </a:r>
            <a:r>
              <a:rPr lang="en-CA" sz="1200">
                <a:solidFill>
                  <a:schemeClr val="lt1"/>
                </a:solidFill>
              </a:rPr>
              <a:t> is</a:t>
            </a:r>
            <a:r>
              <a:rPr b="1" lang="en-CA" sz="1200">
                <a:solidFill>
                  <a:schemeClr val="lt1"/>
                </a:solidFill>
              </a:rPr>
              <a:t> </a:t>
            </a:r>
            <a:r>
              <a:rPr b="1" lang="en-CA" sz="1200">
                <a:solidFill>
                  <a:schemeClr val="lt1"/>
                </a:solidFill>
              </a:rPr>
              <a:t>being</a:t>
            </a:r>
            <a:r>
              <a:rPr b="1" lang="en-CA" sz="1200">
                <a:solidFill>
                  <a:schemeClr val="lt1"/>
                </a:solidFill>
              </a:rPr>
              <a:t> built</a:t>
            </a:r>
            <a:r>
              <a:rPr lang="en-CA" sz="1200">
                <a:solidFill>
                  <a:schemeClr val="lt1"/>
                </a:solidFill>
              </a:rPr>
              <a:t>. 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 Layou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f56e7514af_0_8"/>
          <p:cNvSpPr txBox="1"/>
          <p:nvPr>
            <p:ph type="title"/>
          </p:nvPr>
        </p:nvSpPr>
        <p:spPr>
          <a:xfrm>
            <a:off x="229441" y="55168"/>
            <a:ext cx="8389800" cy="80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3f56e7514af_0_8"/>
          <p:cNvSpPr txBox="1"/>
          <p:nvPr>
            <p:ph idx="1" type="body"/>
          </p:nvPr>
        </p:nvSpPr>
        <p:spPr>
          <a:xfrm>
            <a:off x="451951" y="1200151"/>
            <a:ext cx="7280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2" name="Google Shape;22;g3f56e7514af_0_8" title="agnt_mcpcon_cn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651" y="-220275"/>
            <a:ext cx="2078449" cy="1273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g3f56e7514af_0_8"/>
          <p:cNvSpPr txBox="1"/>
          <p:nvPr/>
        </p:nvSpPr>
        <p:spPr>
          <a:xfrm>
            <a:off x="0" y="4893150"/>
            <a:ext cx="2216700" cy="2505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>
                <a:solidFill>
                  <a:schemeClr val="lt1"/>
                </a:solidFill>
              </a:rPr>
              <a:t>       #AGNTCon #MCPCon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4" name="Google Shape;24;g3f56e7514af_0_8"/>
          <p:cNvSpPr txBox="1"/>
          <p:nvPr/>
        </p:nvSpPr>
        <p:spPr>
          <a:xfrm>
            <a:off x="0" y="4887750"/>
            <a:ext cx="3300600" cy="2556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>
                <a:solidFill>
                  <a:schemeClr val="lt1"/>
                </a:solidFill>
              </a:rPr>
              <a:t>     </a:t>
            </a:r>
            <a:r>
              <a:rPr lang="en-CA" sz="1200">
                <a:solidFill>
                  <a:schemeClr val="lt1"/>
                </a:solidFill>
              </a:rPr>
              <a:t>Where the</a:t>
            </a:r>
            <a:r>
              <a:rPr b="1" lang="en-CA" sz="1200">
                <a:solidFill>
                  <a:schemeClr val="lt1"/>
                </a:solidFill>
              </a:rPr>
              <a:t> agentic stack</a:t>
            </a:r>
            <a:r>
              <a:rPr lang="en-CA" sz="1200">
                <a:solidFill>
                  <a:schemeClr val="lt1"/>
                </a:solidFill>
              </a:rPr>
              <a:t> is </a:t>
            </a:r>
            <a:r>
              <a:rPr b="1" lang="en-CA" sz="1200">
                <a:solidFill>
                  <a:schemeClr val="lt1"/>
                </a:solidFill>
              </a:rPr>
              <a:t>being built</a:t>
            </a:r>
            <a:r>
              <a:rPr lang="en-CA" sz="1200">
                <a:solidFill>
                  <a:schemeClr val="lt1"/>
                </a:solidFill>
              </a:rPr>
              <a:t>. 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 title="agnt_mcpcon_cn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40" y="-459375"/>
            <a:ext cx="5574873" cy="34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"/>
          <p:cNvSpPr txBox="1"/>
          <p:nvPr/>
        </p:nvSpPr>
        <p:spPr>
          <a:xfrm>
            <a:off x="596200" y="2199475"/>
            <a:ext cx="67368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500">
                <a:solidFill>
                  <a:schemeClr val="lt1"/>
                </a:solidFill>
              </a:rPr>
              <a:t>Where the</a:t>
            </a:r>
            <a:r>
              <a:rPr b="1" lang="en-CA" sz="2500">
                <a:solidFill>
                  <a:schemeClr val="lt1"/>
                </a:solidFill>
              </a:rPr>
              <a:t> agentic stack</a:t>
            </a:r>
            <a:r>
              <a:rPr lang="en-CA" sz="2500">
                <a:solidFill>
                  <a:schemeClr val="lt1"/>
                </a:solidFill>
              </a:rPr>
              <a:t> is </a:t>
            </a:r>
            <a:r>
              <a:rPr b="1" lang="en-CA" sz="2500">
                <a:solidFill>
                  <a:schemeClr val="lt1"/>
                </a:solidFill>
              </a:rPr>
              <a:t>being built</a:t>
            </a:r>
            <a:r>
              <a:rPr lang="en-CA" sz="2500">
                <a:solidFill>
                  <a:schemeClr val="lt1"/>
                </a:solidFill>
              </a:rPr>
              <a:t>. </a:t>
            </a:r>
            <a:endParaRPr sz="25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05979"/>
            <a:ext cx="8229600" cy="5387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200151"/>
            <a:ext cx="8229600" cy="322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"/>
          <p:cNvSpPr txBox="1"/>
          <p:nvPr>
            <p:ph idx="4294967295" type="body"/>
          </p:nvPr>
        </p:nvSpPr>
        <p:spPr>
          <a:xfrm>
            <a:off x="305121" y="1807065"/>
            <a:ext cx="5793000" cy="132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36000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CA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to Edit Title</a:t>
            </a:r>
            <a:endParaRPr b="1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>
            <p:ph idx="4294967295" type="body"/>
          </p:nvPr>
        </p:nvSpPr>
        <p:spPr>
          <a:xfrm>
            <a:off x="305121" y="3128582"/>
            <a:ext cx="3026100" cy="403200"/>
          </a:xfrm>
          <a:prstGeom prst="rect">
            <a:avLst/>
          </a:prstGeom>
          <a:solidFill>
            <a:srgbClr val="9155A1"/>
          </a:solidFill>
          <a:ln>
            <a:noFill/>
          </a:ln>
        </p:spPr>
        <p:txBody>
          <a:bodyPr anchorCtr="0" anchor="t" bIns="45700" lIns="36000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CA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 / Subtitle Here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/>
          <p:nvPr>
            <p:ph type="title"/>
          </p:nvPr>
        </p:nvSpPr>
        <p:spPr>
          <a:xfrm>
            <a:off x="229441" y="55168"/>
            <a:ext cx="8389903" cy="8007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lang="en-CA"/>
              <a:t>Click to edit title</a:t>
            </a:r>
            <a:endParaRPr/>
          </a:p>
        </p:txBody>
      </p:sp>
      <p:sp>
        <p:nvSpPr>
          <p:cNvPr id="39" name="Google Shape;39;p2"/>
          <p:cNvSpPr txBox="1"/>
          <p:nvPr>
            <p:ph idx="1" type="body"/>
          </p:nvPr>
        </p:nvSpPr>
        <p:spPr>
          <a:xfrm>
            <a:off x="451951" y="1200151"/>
            <a:ext cx="7280107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Click to edit text</a:t>
            </a:r>
            <a:endParaRPr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en-CA"/>
              <a:t>Second level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CA"/>
              <a:t>Third level</a:t>
            </a:r>
            <a:endParaRPr/>
          </a:p>
          <a:p>
            <a:pPr indent="-228600" lvl="3" marL="1600200" rtl="0" algn="l"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CA"/>
              <a:t>Fourth level</a:t>
            </a:r>
            <a:endParaRPr/>
          </a:p>
          <a:p>
            <a:pPr indent="-228600" lvl="4" marL="2057400" rtl="0" algn="l">
              <a:spcBef>
                <a:spcPts val="400"/>
              </a:spcBef>
              <a:spcAft>
                <a:spcPts val="0"/>
              </a:spcAft>
              <a:buSzPts val="2000"/>
              <a:buChar char="»"/>
            </a:pPr>
            <a:r>
              <a:rPr lang="en-CA"/>
              <a:t>Fifth level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f56e7514af_0_18"/>
          <p:cNvSpPr txBox="1"/>
          <p:nvPr>
            <p:ph type="title"/>
          </p:nvPr>
        </p:nvSpPr>
        <p:spPr>
          <a:xfrm>
            <a:off x="229441" y="55168"/>
            <a:ext cx="8389800" cy="800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3f56e7514af_0_18"/>
          <p:cNvSpPr txBox="1"/>
          <p:nvPr>
            <p:ph idx="1" type="body"/>
          </p:nvPr>
        </p:nvSpPr>
        <p:spPr>
          <a:xfrm>
            <a:off x="451951" y="1200151"/>
            <a:ext cx="72801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2015-04-06T18:30:18Z</dcterms:created>
  <dc:creator>Amanda Cohen</dc:creator>
</cp:coreProperties>
</file>