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Red Hat Display Black" panose="02010303040201060303" pitchFamily="2" charset="0"/>
      <p:bold r:id="rId11"/>
      <p:italic r:id="rId12"/>
      <p:boldItalic r:id="rId13"/>
    </p:embeddedFont>
    <p:embeddedFont>
      <p:font typeface="Red Hat Display Medium" panose="02010303040201060303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sUiVptMBJwK8/MMuObzUZKsdt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6"/>
  </p:normalViewPr>
  <p:slideViewPr>
    <p:cSldViewPr snapToGrid="0">
      <p:cViewPr varScale="1">
        <p:scale>
          <a:sx n="118" d="100"/>
          <a:sy n="118" d="100"/>
        </p:scale>
        <p:origin x="74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0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0"/>
          <p:cNvSpPr txBox="1">
            <a:spLocks noGrp="1"/>
          </p:cNvSpPr>
          <p:nvPr>
            <p:ph type="ctrTitle"/>
          </p:nvPr>
        </p:nvSpPr>
        <p:spPr>
          <a:xfrm>
            <a:off x="311215" y="1251446"/>
            <a:ext cx="8010201" cy="2024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ubTitle" idx="1"/>
          </p:nvPr>
        </p:nvSpPr>
        <p:spPr>
          <a:xfrm>
            <a:off x="311214" y="3275884"/>
            <a:ext cx="8010201" cy="609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13" name="Google Shape;13;p10" title="mcp_devsummit_shanghai_color_revers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975" y="0"/>
            <a:ext cx="1925475" cy="118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1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17" name="Google Shape;17;p11" title="mcp_devsummit_shanghai_color_revers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175" y="4374000"/>
            <a:ext cx="1254325" cy="7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12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3" name="Google Shape;23;p12" title="mcp_devsummit_shangh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1_Title and bod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title"/>
          </p:nvPr>
        </p:nvSpPr>
        <p:spPr>
          <a:xfrm>
            <a:off x="177900" y="22394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9" name="Google Shape;29;p13" title="mcp_devsummit_shanghai_color_revers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77975" y="125550"/>
            <a:ext cx="1254325" cy="7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14" title="mcp_devsummit_shangh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15" title="mcp_devsummit_shangh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4" name="Google Shape;44;p16" title="mcp_devsummit_shangh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Logo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7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7" title="mcp_devsummit_shanghai_color_revers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750" y="1103249"/>
            <a:ext cx="3852775" cy="236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1_Section head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8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18" title="mcp_devsummit_shanghai_color_revers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525" y="4042425"/>
            <a:ext cx="1852550" cy="11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5193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accen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283600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>
            <a:spLocks noGrp="1"/>
          </p:cNvSpPr>
          <p:nvPr>
            <p:ph type="ctrTitle"/>
          </p:nvPr>
        </p:nvSpPr>
        <p:spPr>
          <a:xfrm>
            <a:off x="311215" y="1251446"/>
            <a:ext cx="8010201" cy="2024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</a:pPr>
            <a:endParaRPr/>
          </a:p>
        </p:txBody>
      </p:sp>
      <p:sp>
        <p:nvSpPr>
          <p:cNvPr id="57" name="Google Shape;57;p1"/>
          <p:cNvSpPr txBox="1">
            <a:spLocks noGrp="1"/>
          </p:cNvSpPr>
          <p:nvPr>
            <p:ph type="subTitle" idx="1"/>
          </p:nvPr>
        </p:nvSpPr>
        <p:spPr>
          <a:xfrm>
            <a:off x="311214" y="3275884"/>
            <a:ext cx="8010201" cy="609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68" name="Google Shape;68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177900" y="22394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" name="Google Shape;81;p5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CP Dev Summit Shanghai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00C1DB"/>
      </a:accent1>
      <a:accent2>
        <a:srgbClr val="0060FA"/>
      </a:accent2>
      <a:accent3>
        <a:srgbClr val="FFC800"/>
      </a:accent3>
      <a:accent4>
        <a:srgbClr val="BC37DE"/>
      </a:accent4>
      <a:accent5>
        <a:srgbClr val="FF3C64"/>
      </a:accent5>
      <a:accent6>
        <a:srgbClr val="009EFF"/>
      </a:accent6>
      <a:hlink>
        <a:srgbClr val="00C8B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Red Hat Display Medium</vt:lpstr>
      <vt:lpstr>Red Hat Display Black</vt:lpstr>
      <vt:lpstr>Arial</vt:lpstr>
      <vt:lpstr>MCP Dev Summit Shanghai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Steven Van Meter</cp:lastModifiedBy>
  <cp:revision>1</cp:revision>
  <dcterms:modified xsi:type="dcterms:W3CDTF">2026-04-23T20:49:27Z</dcterms:modified>
</cp:coreProperties>
</file>